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48" r:id="rId2"/>
  </p:sldMasterIdLst>
  <p:sldIdLst>
    <p:sldId id="259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8258"/>
    <p:restoredTop sz="94647"/>
  </p:normalViewPr>
  <p:slideViewPr>
    <p:cSldViewPr snapToGrid="0" snapToObjects="1" showGuides="1">
      <p:cViewPr varScale="1">
        <p:scale>
          <a:sx n="207" d="100"/>
          <a:sy n="207" d="100"/>
        </p:scale>
        <p:origin x="1336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768FF-5DB8-0045-87A4-3C1FBA540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A4F741BB-B4E8-E24E-8491-0295771F1F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" y="2450854"/>
            <a:ext cx="9001125" cy="3423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/>
              <a:t>Modifier les styles du texte du masque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13782DE-7035-AB48-B43C-F3F2620D60FD}"/>
              </a:ext>
            </a:extLst>
          </p:cNvPr>
          <p:cNvSpPr txBox="1"/>
          <p:nvPr userDrawn="1"/>
        </p:nvSpPr>
        <p:spPr>
          <a:xfrm>
            <a:off x="609600" y="2081522"/>
            <a:ext cx="5229188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10E381A-1904-429E-81DF-0FFE208B2016}" type="datetime2">
              <a:rPr lang="fr-CH" smtClean="0">
                <a:solidFill>
                  <a:schemeClr val="bg1"/>
                </a:solidFill>
              </a:rPr>
              <a:t>lundi, 28 août 2023</a:t>
            </a:fld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18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61591F-81BD-FD4B-824A-BFF000F49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rgbClr val="CF0063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9FD61B1-8511-3740-97EE-33EC4C91C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74900"/>
            <a:ext cx="10858500" cy="271873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Modifier les styles du texte du masque
Deuxième niveau
Troisième niveau
Quatrième niveau
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3827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D7D9C9C-0626-0647-873E-554698252E7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9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35BA800-DB07-0F43-8AF9-773F6260F46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172200"/>
            <a:ext cx="12192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7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F3791-C649-7D46-9821-E4A506FB47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FB51EB-ED6B-DC4F-AA18-036F9DC97E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3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DF1D92-1D20-F244-AA38-A16F91BD65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75560-9C66-724A-986D-C48AFBA3E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3969398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1_Thème Office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14</cp:revision>
  <dcterms:created xsi:type="dcterms:W3CDTF">2023-07-25T08:51:48Z</dcterms:created>
  <dcterms:modified xsi:type="dcterms:W3CDTF">2023-08-28T09:21:16Z</dcterms:modified>
</cp:coreProperties>
</file>