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50" r:id="rId1"/>
    <p:sldMasterId id="2147483648" r:id="rId2"/>
  </p:sldMasterIdLst>
  <p:sldIdLst>
    <p:sldId id="259" r:id="rId3"/>
    <p:sldId id="258" r:id="rId4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F006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>
    <p:restoredLeft sz="8258"/>
    <p:restoredTop sz="94647"/>
  </p:normalViewPr>
  <p:slideViewPr>
    <p:cSldViewPr snapToGrid="0" snapToObjects="1" showGuides="1">
      <p:cViewPr varScale="1">
        <p:scale>
          <a:sx n="207" d="100"/>
          <a:sy n="207" d="100"/>
        </p:scale>
        <p:origin x="1336" y="1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67768FF-5DB8-0045-87A4-3C1FBA5404A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09600" y="717549"/>
            <a:ext cx="7162800" cy="1327151"/>
          </a:xfrm>
          <a:prstGeom prst="rect">
            <a:avLst/>
          </a:prstGeom>
        </p:spPr>
        <p:txBody>
          <a:bodyPr anchor="t"/>
          <a:lstStyle>
            <a:lvl1pPr algn="l">
              <a:defRPr sz="4800" b="1">
                <a:solidFill>
                  <a:schemeClr val="bg1"/>
                </a:solidFill>
              </a:defRPr>
            </a:lvl1pPr>
          </a:lstStyle>
          <a:p>
            <a:r>
              <a:rPr lang="fr-FR" dirty="0"/>
              <a:t>Modifiez le style du titre</a:t>
            </a:r>
          </a:p>
        </p:txBody>
      </p:sp>
      <p:sp>
        <p:nvSpPr>
          <p:cNvPr id="5" name="Espace réservé du texte 7">
            <a:extLst>
              <a:ext uri="{FF2B5EF4-FFF2-40B4-BE49-F238E27FC236}">
                <a16:creationId xmlns:a16="http://schemas.microsoft.com/office/drawing/2014/main" id="{A4F741BB-B4E8-E24E-8491-0295771F1F4F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609600" y="2450854"/>
            <a:ext cx="9001125" cy="34236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 baseline="0">
                <a:solidFill>
                  <a:schemeClr val="bg1"/>
                </a:solidFill>
              </a:defRPr>
            </a:lvl1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fr-FR" dirty="0"/>
              <a:t>Modifier les styles du texte du masque</a:t>
            </a: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213782DE-7035-AB48-B43C-F3F2620D60FD}"/>
              </a:ext>
            </a:extLst>
          </p:cNvPr>
          <p:cNvSpPr txBox="1"/>
          <p:nvPr userDrawn="1"/>
        </p:nvSpPr>
        <p:spPr>
          <a:xfrm>
            <a:off x="609600" y="2081522"/>
            <a:ext cx="5229188" cy="3693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F10E381A-1904-429E-81DF-0FFE208B2016}" type="datetime2">
              <a:rPr lang="fr-CH" smtClean="0">
                <a:solidFill>
                  <a:schemeClr val="bg1"/>
                </a:solidFill>
              </a:rPr>
              <a:t>lundi, 28 août 2023</a:t>
            </a:fld>
            <a:endParaRPr lang="fr-FR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21814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1">
            <a:extLst>
              <a:ext uri="{FF2B5EF4-FFF2-40B4-BE49-F238E27FC236}">
                <a16:creationId xmlns:a16="http://schemas.microsoft.com/office/drawing/2014/main" id="{B961591F-81BD-FD4B-824A-BFF000F4956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09600" y="717549"/>
            <a:ext cx="7162800" cy="1327151"/>
          </a:xfrm>
          <a:prstGeom prst="rect">
            <a:avLst/>
          </a:prstGeom>
        </p:spPr>
        <p:txBody>
          <a:bodyPr anchor="t"/>
          <a:lstStyle>
            <a:lvl1pPr algn="l">
              <a:defRPr sz="4800" b="1">
                <a:solidFill>
                  <a:srgbClr val="CF0063"/>
                </a:solidFill>
              </a:defRPr>
            </a:lvl1pPr>
          </a:lstStyle>
          <a:p>
            <a:r>
              <a:rPr lang="fr-FR" dirty="0"/>
              <a:t>Modifiez le style du titre</a:t>
            </a:r>
          </a:p>
        </p:txBody>
      </p:sp>
      <p:sp>
        <p:nvSpPr>
          <p:cNvPr id="4" name="Espace réservé du contenu 2">
            <a:extLst>
              <a:ext uri="{FF2B5EF4-FFF2-40B4-BE49-F238E27FC236}">
                <a16:creationId xmlns:a16="http://schemas.microsoft.com/office/drawing/2014/main" id="{49FD61B1-8511-3740-97EE-33EC4C91C8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2374900"/>
            <a:ext cx="10858500" cy="2718738"/>
          </a:xfrm>
          <a:prstGeom prst="rect">
            <a:avLst/>
          </a:prstGeom>
        </p:spPr>
        <p:txBody>
          <a:bodyPr/>
          <a:lstStyle>
            <a:lvl1pPr>
              <a:defRPr sz="1800">
                <a:solidFill>
                  <a:schemeClr val="accent1"/>
                </a:solidFill>
              </a:defRPr>
            </a:lvl1pPr>
          </a:lstStyle>
          <a:p>
            <a:r>
              <a:rPr lang="fr-FR" dirty="0"/>
              <a:t>Modifier les styles du texte du masque
Deuxième niveau
Troisième niveau
Quatrième niveau
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6382719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>
            <a:extLst>
              <a:ext uri="{FF2B5EF4-FFF2-40B4-BE49-F238E27FC236}">
                <a16:creationId xmlns:a16="http://schemas.microsoft.com/office/drawing/2014/main" id="{C484CB42-5E74-1448-8C6E-E754E13B4644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47931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>
            <a:extLst>
              <a:ext uri="{FF2B5EF4-FFF2-40B4-BE49-F238E27FC236}">
                <a16:creationId xmlns:a16="http://schemas.microsoft.com/office/drawing/2014/main" id="{93F4C0B4-98FC-924F-85FA-1A9B701E8951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6172200"/>
            <a:ext cx="12192000" cy="685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31790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98F3791-C649-7D46-9821-E4A506FB470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6FB51EB-ED6B-DC4F-AA18-036F9DC97EA6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8734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2DF1D92-1D20-F244-AA38-A16F91BD653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BE75560-9C66-724A-986D-C48AFBA3EB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133969398"/>
      </p:ext>
    </p:extLst>
  </p:cSld>
  <p:clrMapOvr>
    <a:masterClrMapping/>
  </p:clrMapOvr>
</p:sld>
</file>

<file path=ppt/theme/theme1.xml><?xml version="1.0" encoding="utf-8"?>
<a:theme xmlns:a="http://schemas.openxmlformats.org/drawingml/2006/main" name="1_Thème Office">
  <a:themeElements>
    <a:clrScheme name="Centre de carrière de l'UNIGE">
      <a:dk1>
        <a:srgbClr val="0071A0"/>
      </a:dk1>
      <a:lt1>
        <a:srgbClr val="FFFFFF"/>
      </a:lt1>
      <a:dk2>
        <a:srgbClr val="44546A"/>
      </a:dk2>
      <a:lt2>
        <a:srgbClr val="E7E6E6"/>
      </a:lt2>
      <a:accent1>
        <a:srgbClr val="422B57"/>
      </a:accent1>
      <a:accent2>
        <a:srgbClr val="8C8199"/>
      </a:accent2>
      <a:accent3>
        <a:srgbClr val="0071A0"/>
      </a:accent3>
      <a:accent4>
        <a:srgbClr val="82AAC3"/>
      </a:accent4>
      <a:accent5>
        <a:srgbClr val="CF0063"/>
      </a:accent5>
      <a:accent6>
        <a:srgbClr val="D87FA2"/>
      </a:accent6>
      <a:hlink>
        <a:srgbClr val="CF0062"/>
      </a:hlink>
      <a:folHlink>
        <a:srgbClr val="0071A0"/>
      </a:folHlink>
    </a:clrScheme>
    <a:fontScheme name="Century Gothic">
      <a:maj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Centre de carrière de l'UNIGE">
      <a:dk1>
        <a:srgbClr val="0071A0"/>
      </a:dk1>
      <a:lt1>
        <a:srgbClr val="FFFFFF"/>
      </a:lt1>
      <a:dk2>
        <a:srgbClr val="44546A"/>
      </a:dk2>
      <a:lt2>
        <a:srgbClr val="E7E6E6"/>
      </a:lt2>
      <a:accent1>
        <a:srgbClr val="422B57"/>
      </a:accent1>
      <a:accent2>
        <a:srgbClr val="8C8199"/>
      </a:accent2>
      <a:accent3>
        <a:srgbClr val="0071A0"/>
      </a:accent3>
      <a:accent4>
        <a:srgbClr val="82AAC3"/>
      </a:accent4>
      <a:accent5>
        <a:srgbClr val="CF0063"/>
      </a:accent5>
      <a:accent6>
        <a:srgbClr val="D87FA2"/>
      </a:accent6>
      <a:hlink>
        <a:srgbClr val="CF0062"/>
      </a:hlink>
      <a:folHlink>
        <a:srgbClr val="0071A0"/>
      </a:folHlink>
    </a:clrScheme>
    <a:fontScheme name="Century Gothic">
      <a:maj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48</TotalTime>
  <Words>0</Words>
  <Application>Microsoft Macintosh PowerPoint</Application>
  <PresentationFormat>Grand écran</PresentationFormat>
  <Paragraphs>0</Paragraphs>
  <Slides>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2</vt:i4>
      </vt:variant>
    </vt:vector>
  </HeadingPairs>
  <TitlesOfParts>
    <vt:vector size="6" baseType="lpstr">
      <vt:lpstr>Arial</vt:lpstr>
      <vt:lpstr>Century Gothic</vt:lpstr>
      <vt:lpstr>1_Thème Office</vt:lpstr>
      <vt:lpstr>Thème Office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Utilisateur Microsoft Office</dc:creator>
  <cp:lastModifiedBy>Utilisateur Microsoft Office</cp:lastModifiedBy>
  <cp:revision>14</cp:revision>
  <dcterms:created xsi:type="dcterms:W3CDTF">2023-07-25T08:51:48Z</dcterms:created>
  <dcterms:modified xsi:type="dcterms:W3CDTF">2023-08-28T09:20:01Z</dcterms:modified>
</cp:coreProperties>
</file>