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  <p:sldMasterId id="2147483648" r:id="rId2"/>
  </p:sldMasterIdLst>
  <p:sldIdLst>
    <p:sldId id="259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00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258"/>
    <p:restoredTop sz="94647"/>
  </p:normalViewPr>
  <p:slideViewPr>
    <p:cSldViewPr snapToGrid="0" snapToObjects="1" showGuides="1">
      <p:cViewPr varScale="1">
        <p:scale>
          <a:sx n="194" d="100"/>
          <a:sy n="194" d="100"/>
        </p:scale>
        <p:origin x="1872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7768FF-5DB8-0045-87A4-3C1FBA5404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717549"/>
            <a:ext cx="7162800" cy="1327151"/>
          </a:xfrm>
          <a:prstGeom prst="rect">
            <a:avLst/>
          </a:prstGeom>
        </p:spPr>
        <p:txBody>
          <a:bodyPr anchor="t"/>
          <a:lstStyle>
            <a:lvl1pPr algn="l"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5" name="Espace réservé du texte 7">
            <a:extLst>
              <a:ext uri="{FF2B5EF4-FFF2-40B4-BE49-F238E27FC236}">
                <a16:creationId xmlns:a16="http://schemas.microsoft.com/office/drawing/2014/main" id="{A4F741BB-B4E8-E24E-8491-0295771F1F4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9600" y="2450854"/>
            <a:ext cx="9001125" cy="34236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solidFill>
                  <a:schemeClr val="bg1"/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dirty="0"/>
              <a:t>Modifier les styles du texte du masque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13782DE-7035-AB48-B43C-F3F2620D60FD}"/>
              </a:ext>
            </a:extLst>
          </p:cNvPr>
          <p:cNvSpPr txBox="1"/>
          <p:nvPr userDrawn="1"/>
        </p:nvSpPr>
        <p:spPr>
          <a:xfrm>
            <a:off x="609600" y="2081522"/>
            <a:ext cx="5229188" cy="3693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F10E381A-1904-429E-81DF-0FFE208B2016}" type="datetime2">
              <a:rPr lang="fr-CH" smtClean="0">
                <a:solidFill>
                  <a:schemeClr val="bg1"/>
                </a:solidFill>
              </a:rPr>
              <a:t>lundi, 28 août 2023</a:t>
            </a:fld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181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B961591F-81BD-FD4B-824A-BFF000F495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717549"/>
            <a:ext cx="7162800" cy="1327151"/>
          </a:xfrm>
          <a:prstGeom prst="rect">
            <a:avLst/>
          </a:prstGeom>
        </p:spPr>
        <p:txBody>
          <a:bodyPr anchor="t"/>
          <a:lstStyle>
            <a:lvl1pPr algn="l">
              <a:defRPr sz="4800" b="1">
                <a:solidFill>
                  <a:srgbClr val="CF0063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49FD61B1-8511-3740-97EE-33EC4C91C8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374900"/>
            <a:ext cx="10858500" cy="2718738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Modifier les styles du texte du masque
Deuxième niveau
Troisième niveau
Quatrième niveau
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638271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50486675-AEEE-DD40-B376-9645C2B9895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4793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1278B59D-B909-914E-B32A-F266FA8BE92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5816600"/>
            <a:ext cx="12192000" cy="104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179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8F3791-C649-7D46-9821-E4A506FB47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6FB51EB-ED6B-DC4F-AA18-036F9DC97EA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73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DF1D92-1D20-F244-AA38-A16F91BD65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BE75560-9C66-724A-986D-C48AFBA3EB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3969398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Centre de carrière de l'UNIGE">
      <a:dk1>
        <a:srgbClr val="0071A0"/>
      </a:dk1>
      <a:lt1>
        <a:srgbClr val="FFFFFF"/>
      </a:lt1>
      <a:dk2>
        <a:srgbClr val="44546A"/>
      </a:dk2>
      <a:lt2>
        <a:srgbClr val="E7E6E6"/>
      </a:lt2>
      <a:accent1>
        <a:srgbClr val="422B57"/>
      </a:accent1>
      <a:accent2>
        <a:srgbClr val="8C8199"/>
      </a:accent2>
      <a:accent3>
        <a:srgbClr val="0071A0"/>
      </a:accent3>
      <a:accent4>
        <a:srgbClr val="82AAC3"/>
      </a:accent4>
      <a:accent5>
        <a:srgbClr val="CF0063"/>
      </a:accent5>
      <a:accent6>
        <a:srgbClr val="D87FA2"/>
      </a:accent6>
      <a:hlink>
        <a:srgbClr val="CF0062"/>
      </a:hlink>
      <a:folHlink>
        <a:srgbClr val="0071A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Centre de carrière de l'UNIGE">
      <a:dk1>
        <a:srgbClr val="0071A0"/>
      </a:dk1>
      <a:lt1>
        <a:srgbClr val="FFFFFF"/>
      </a:lt1>
      <a:dk2>
        <a:srgbClr val="44546A"/>
      </a:dk2>
      <a:lt2>
        <a:srgbClr val="E7E6E6"/>
      </a:lt2>
      <a:accent1>
        <a:srgbClr val="422B57"/>
      </a:accent1>
      <a:accent2>
        <a:srgbClr val="8C8199"/>
      </a:accent2>
      <a:accent3>
        <a:srgbClr val="0071A0"/>
      </a:accent3>
      <a:accent4>
        <a:srgbClr val="82AAC3"/>
      </a:accent4>
      <a:accent5>
        <a:srgbClr val="CF0063"/>
      </a:accent5>
      <a:accent6>
        <a:srgbClr val="D87FA2"/>
      </a:accent6>
      <a:hlink>
        <a:srgbClr val="CF0062"/>
      </a:hlink>
      <a:folHlink>
        <a:srgbClr val="0071A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0</Words>
  <Application>Microsoft Macintosh PowerPoint</Application>
  <PresentationFormat>Grand écran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1_Thème Office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Microsoft Office</dc:creator>
  <cp:lastModifiedBy>Utilisateur Microsoft Office</cp:lastModifiedBy>
  <cp:revision>13</cp:revision>
  <dcterms:created xsi:type="dcterms:W3CDTF">2023-07-25T08:51:48Z</dcterms:created>
  <dcterms:modified xsi:type="dcterms:W3CDTF">2023-08-28T09:03:52Z</dcterms:modified>
</cp:coreProperties>
</file>