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47"/>
  </p:normalViewPr>
  <p:slideViewPr>
    <p:cSldViewPr snapToGrid="0" snapToObjects="1" showGuides="1">
      <p:cViewPr varScale="1">
        <p:scale>
          <a:sx n="124" d="100"/>
          <a:sy n="124" d="100"/>
        </p:scale>
        <p:origin x="5584" y="20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B0DB71B-48F0-3941-A131-2EA08CC452C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5025" y="1541049"/>
            <a:ext cx="5843588" cy="23955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 b="1" i="0">
                <a:latin typeface="Century Gothic" panose="020B0502020202020204" pitchFamily="34" charset="0"/>
              </a:defRPr>
            </a:lvl1pPr>
          </a:lstStyle>
          <a:p>
            <a:r>
              <a:rPr lang="fr-FR" dirty="0"/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305524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552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8000" b="1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3BCEDA5-22CA-9143-BC02-CB90F03B2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2D0FD0-623C-A94E-A1D2-6AEF6E443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885" y="5346700"/>
            <a:ext cx="3560763" cy="299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3BCEDA5-22CA-9143-BC02-CB90F03B2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2D0FD0-623C-A94E-A1D2-6AEF6E443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177885" y="5346700"/>
            <a:ext cx="3560763" cy="299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9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3BCEDA5-22CA-9143-BC02-CB90F03B2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2D0FD0-623C-A94E-A1D2-6AEF6E443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99456" y="5346700"/>
            <a:ext cx="3560763" cy="299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70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3BCEDA5-22CA-9143-BC02-CB90F03B2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2D0FD0-623C-A94E-A1D2-6AEF6E443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999456" y="5640989"/>
            <a:ext cx="3560763" cy="299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63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768E020-3B07-DA40-9D22-C3E6A6AC9B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9FA7DC4-A637-A94D-A26D-8BB4C862A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819" y="7572054"/>
            <a:ext cx="3982037" cy="100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430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Macintosh PowerPoint</Application>
  <PresentationFormat>Personnalisé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3</cp:revision>
  <dcterms:created xsi:type="dcterms:W3CDTF">2024-01-24T12:14:50Z</dcterms:created>
  <dcterms:modified xsi:type="dcterms:W3CDTF">2024-01-25T08:49:59Z</dcterms:modified>
</cp:coreProperties>
</file>